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Relationship Id="rId10" Type="http://schemas.openxmlformats.org/officeDocument/2006/relationships/image" Target="../media/image4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3550" y="8439784"/>
            <a:ext cx="2942590" cy="19640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938530" y="8439784"/>
            <a:ext cx="2571749" cy="19145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302759" y="448944"/>
            <a:ext cx="2705099" cy="21863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87829" y="428039"/>
            <a:ext cx="3548965" cy="21321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2612517"/>
            <a:ext cx="6146800" cy="29400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893444">
              <a:lnSpc>
                <a:spcPts val="1650"/>
              </a:lnSpc>
              <a:spcBef>
                <a:spcPts val="90"/>
              </a:spcBef>
            </a:pPr>
            <a:r>
              <a:rPr dirty="0" sz="1400" spc="-5" b="1">
                <a:latin typeface="Times New Roman"/>
                <a:cs typeface="Times New Roman"/>
              </a:rPr>
              <a:t>««Волонтерская деятельность в </a:t>
            </a:r>
            <a:r>
              <a:rPr dirty="0" sz="1400" spc="-10" b="1">
                <a:latin typeface="Times New Roman"/>
                <a:cs typeface="Times New Roman"/>
              </a:rPr>
              <a:t>г.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Подольске»»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370"/>
              </a:lnSpc>
            </a:pPr>
            <a:r>
              <a:rPr dirty="0" sz="1200" spc="-5" b="1" i="1">
                <a:latin typeface="Times New Roman"/>
                <a:cs typeface="Times New Roman"/>
              </a:rPr>
              <a:t>САМОШКИН </a:t>
            </a:r>
            <a:r>
              <a:rPr dirty="0" sz="1200" spc="-10" b="1" i="1">
                <a:latin typeface="Times New Roman"/>
                <a:cs typeface="Times New Roman"/>
              </a:rPr>
              <a:t>ЯРОСЛАВ, </a:t>
            </a:r>
            <a:r>
              <a:rPr dirty="0" sz="1200" b="1" i="1">
                <a:latin typeface="Times New Roman"/>
                <a:cs typeface="Times New Roman"/>
              </a:rPr>
              <a:t>4</a:t>
            </a:r>
            <a:r>
              <a:rPr dirty="0" sz="1200" spc="50" b="1" i="1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Times New Roman"/>
                <a:cs typeface="Times New Roman"/>
              </a:rPr>
              <a:t>КЛАСС</a:t>
            </a:r>
            <a:endParaRPr sz="1200">
              <a:latin typeface="Times New Roman"/>
              <a:cs typeface="Times New Roman"/>
            </a:endParaRPr>
          </a:p>
          <a:p>
            <a:pPr algn="ctr" marL="1905">
              <a:lnSpc>
                <a:spcPts val="1370"/>
              </a:lnSpc>
            </a:pPr>
            <a:r>
              <a:rPr dirty="0" sz="1200" spc="-5" b="1" i="1">
                <a:latin typeface="Times New Roman"/>
                <a:cs typeface="Times New Roman"/>
              </a:rPr>
              <a:t>научный руководитель: Дикарева</a:t>
            </a:r>
            <a:r>
              <a:rPr dirty="0" sz="1200" spc="4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Т.А.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370"/>
              </a:lnSpc>
            </a:pPr>
            <a:r>
              <a:rPr dirty="0" sz="1200" i="1">
                <a:latin typeface="Times New Roman"/>
                <a:cs typeface="Times New Roman"/>
              </a:rPr>
              <a:t>МОУ </a:t>
            </a:r>
            <a:r>
              <a:rPr dirty="0" sz="1200" spc="-5" i="1">
                <a:latin typeface="Times New Roman"/>
                <a:cs typeface="Times New Roman"/>
              </a:rPr>
              <a:t>СОШ </a:t>
            </a:r>
            <a:r>
              <a:rPr dirty="0" sz="1200" i="1">
                <a:latin typeface="Times New Roman"/>
                <a:cs typeface="Times New Roman"/>
              </a:rPr>
              <a:t>№ </a:t>
            </a:r>
            <a:r>
              <a:rPr dirty="0" sz="1200" spc="-10" i="1">
                <a:latin typeface="Times New Roman"/>
                <a:cs typeface="Times New Roman"/>
              </a:rPr>
              <a:t>19, </a:t>
            </a:r>
            <a:r>
              <a:rPr dirty="0" sz="1200" spc="-5" i="1">
                <a:latin typeface="Times New Roman"/>
                <a:cs typeface="Times New Roman"/>
              </a:rPr>
              <a:t>г.Подольск, Московская</a:t>
            </a:r>
            <a:r>
              <a:rPr dirty="0" sz="1200" spc="35" i="1">
                <a:latin typeface="Times New Roman"/>
                <a:cs typeface="Times New Roman"/>
              </a:rPr>
              <a:t> </a:t>
            </a:r>
            <a:r>
              <a:rPr dirty="0" sz="1200" spc="-10" i="1">
                <a:latin typeface="Times New Roman"/>
                <a:cs typeface="Times New Roman"/>
              </a:rPr>
              <a:t>область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405"/>
              </a:lnSpc>
              <a:tabLst>
                <a:tab pos="237490" algn="l"/>
                <a:tab pos="852169" algn="l"/>
                <a:tab pos="1884680" algn="l"/>
                <a:tab pos="2829560" algn="l"/>
                <a:tab pos="3624579" algn="l"/>
                <a:tab pos="3978910" algn="l"/>
                <a:tab pos="4987290" algn="l"/>
                <a:tab pos="5191125" algn="l"/>
                <a:tab pos="5428615" algn="l"/>
              </a:tabLst>
            </a:pPr>
            <a:r>
              <a:rPr dirty="0" sz="1200">
                <a:latin typeface="Times New Roman"/>
                <a:cs typeface="Times New Roman"/>
              </a:rPr>
              <a:t>В	</a:t>
            </a:r>
            <a:r>
              <a:rPr dirty="0" sz="1200" spc="-15">
                <a:latin typeface="Times New Roman"/>
                <a:cs typeface="Times New Roman"/>
              </a:rPr>
              <a:t>д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н</a:t>
            </a:r>
            <a:r>
              <a:rPr dirty="0" sz="1200" spc="-20">
                <a:latin typeface="Times New Roman"/>
                <a:cs typeface="Times New Roman"/>
              </a:rPr>
              <a:t>н</a:t>
            </a:r>
            <a:r>
              <a:rPr dirty="0" sz="1200" spc="20">
                <a:latin typeface="Times New Roman"/>
                <a:cs typeface="Times New Roman"/>
              </a:rPr>
              <a:t>о</a:t>
            </a:r>
            <a:r>
              <a:rPr dirty="0" sz="1200">
                <a:latin typeface="Times New Roman"/>
                <a:cs typeface="Times New Roman"/>
              </a:rPr>
              <a:t>м	и</a:t>
            </a:r>
            <a:r>
              <a:rPr dirty="0" sz="1200" spc="-5">
                <a:latin typeface="Times New Roman"/>
                <a:cs typeface="Times New Roman"/>
              </a:rPr>
              <a:t>сс</a:t>
            </a:r>
            <a:r>
              <a:rPr dirty="0" sz="1200">
                <a:latin typeface="Times New Roman"/>
                <a:cs typeface="Times New Roman"/>
              </a:rPr>
              <a:t>л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 spc="-15">
                <a:latin typeface="Times New Roman"/>
                <a:cs typeface="Times New Roman"/>
              </a:rPr>
              <a:t>д</a:t>
            </a:r>
            <a:r>
              <a:rPr dirty="0" sz="1200">
                <a:latin typeface="Times New Roman"/>
                <a:cs typeface="Times New Roman"/>
              </a:rPr>
              <a:t>о</a:t>
            </a:r>
            <a:r>
              <a:rPr dirty="0" sz="1200" spc="5">
                <a:latin typeface="Times New Roman"/>
                <a:cs typeface="Times New Roman"/>
              </a:rPr>
              <a:t>в</a:t>
            </a:r>
            <a:r>
              <a:rPr dirty="0" sz="1200" spc="-5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нии	р</a:t>
            </a:r>
            <a:r>
              <a:rPr dirty="0" sz="1200" spc="-5">
                <a:latin typeface="Times New Roman"/>
                <a:cs typeface="Times New Roman"/>
              </a:rPr>
              <a:t>асс</a:t>
            </a:r>
            <a:r>
              <a:rPr dirty="0" sz="1200" spc="-20">
                <a:latin typeface="Times New Roman"/>
                <a:cs typeface="Times New Roman"/>
              </a:rPr>
              <a:t>м</a:t>
            </a:r>
            <a:r>
              <a:rPr dirty="0" sz="1200" spc="20">
                <a:latin typeface="Times New Roman"/>
                <a:cs typeface="Times New Roman"/>
              </a:rPr>
              <a:t>о</a:t>
            </a:r>
            <a:r>
              <a:rPr dirty="0" sz="1200">
                <a:latin typeface="Times New Roman"/>
                <a:cs typeface="Times New Roman"/>
              </a:rPr>
              <a:t>трена	п</a:t>
            </a:r>
            <a:r>
              <a:rPr dirty="0" sz="1200" spc="-25">
                <a:latin typeface="Times New Roman"/>
                <a:cs typeface="Times New Roman"/>
              </a:rPr>
              <a:t>р</a:t>
            </a:r>
            <a:r>
              <a:rPr dirty="0" sz="1200">
                <a:latin typeface="Times New Roman"/>
                <a:cs typeface="Times New Roman"/>
              </a:rPr>
              <a:t>о</a:t>
            </a:r>
            <a:r>
              <a:rPr dirty="0" sz="1200" spc="-15">
                <a:latin typeface="Times New Roman"/>
                <a:cs typeface="Times New Roman"/>
              </a:rPr>
              <a:t>б</a:t>
            </a:r>
            <a:r>
              <a:rPr dirty="0" sz="1200">
                <a:latin typeface="Times New Roman"/>
                <a:cs typeface="Times New Roman"/>
              </a:rPr>
              <a:t>л</a:t>
            </a:r>
            <a:r>
              <a:rPr dirty="0" sz="1200" spc="-5">
                <a:latin typeface="Times New Roman"/>
                <a:cs typeface="Times New Roman"/>
              </a:rPr>
              <a:t>е</a:t>
            </a:r>
            <a:r>
              <a:rPr dirty="0" sz="1200" spc="5">
                <a:latin typeface="Times New Roman"/>
                <a:cs typeface="Times New Roman"/>
              </a:rPr>
              <a:t>м</a:t>
            </a:r>
            <a:r>
              <a:rPr dirty="0" sz="1200" spc="20">
                <a:latin typeface="Times New Roman"/>
                <a:cs typeface="Times New Roman"/>
              </a:rPr>
              <a:t>а</a:t>
            </a:r>
            <a:r>
              <a:rPr dirty="0" sz="1200">
                <a:latin typeface="Times New Roman"/>
                <a:cs typeface="Times New Roman"/>
              </a:rPr>
              <a:t>,	</a:t>
            </a:r>
            <a:r>
              <a:rPr dirty="0" sz="1200" spc="-5">
                <a:latin typeface="Times New Roman"/>
                <a:cs typeface="Times New Roman"/>
              </a:rPr>
              <a:t>ч</a:t>
            </a:r>
            <a:r>
              <a:rPr dirty="0" sz="1200" spc="-25">
                <a:latin typeface="Times New Roman"/>
                <a:cs typeface="Times New Roman"/>
              </a:rPr>
              <a:t>т</a:t>
            </a:r>
            <a:r>
              <a:rPr dirty="0" sz="1200">
                <a:latin typeface="Times New Roman"/>
                <a:cs typeface="Times New Roman"/>
              </a:rPr>
              <a:t>о	</a:t>
            </a:r>
            <a:r>
              <a:rPr dirty="0" sz="1200" spc="-15">
                <a:latin typeface="Times New Roman"/>
                <a:cs typeface="Times New Roman"/>
              </a:rPr>
              <a:t>в</a:t>
            </a:r>
            <a:r>
              <a:rPr dirty="0" sz="1200">
                <a:latin typeface="Times New Roman"/>
                <a:cs typeface="Times New Roman"/>
              </a:rPr>
              <a:t>о</a:t>
            </a:r>
            <a:r>
              <a:rPr dirty="0" sz="1200" spc="-25">
                <a:latin typeface="Times New Roman"/>
                <a:cs typeface="Times New Roman"/>
              </a:rPr>
              <a:t>л</a:t>
            </a:r>
            <a:r>
              <a:rPr dirty="0" sz="1200" spc="20">
                <a:latin typeface="Times New Roman"/>
                <a:cs typeface="Times New Roman"/>
              </a:rPr>
              <a:t>о</a:t>
            </a:r>
            <a:r>
              <a:rPr dirty="0" sz="1200">
                <a:latin typeface="Times New Roman"/>
                <a:cs typeface="Times New Roman"/>
              </a:rPr>
              <a:t>нтер</a:t>
            </a:r>
            <a:r>
              <a:rPr dirty="0" sz="1200" spc="-10">
                <a:latin typeface="Times New Roman"/>
                <a:cs typeface="Times New Roman"/>
              </a:rPr>
              <a:t>с</a:t>
            </a:r>
            <a:r>
              <a:rPr dirty="0" sz="1200">
                <a:latin typeface="Times New Roman"/>
                <a:cs typeface="Times New Roman"/>
              </a:rPr>
              <a:t>т</a:t>
            </a:r>
            <a:r>
              <a:rPr dirty="0" sz="1200" spc="-15">
                <a:latin typeface="Times New Roman"/>
                <a:cs typeface="Times New Roman"/>
              </a:rPr>
              <a:t>в</a:t>
            </a:r>
            <a:r>
              <a:rPr dirty="0" sz="1200">
                <a:latin typeface="Times New Roman"/>
                <a:cs typeface="Times New Roman"/>
              </a:rPr>
              <a:t>о	в	</a:t>
            </a:r>
            <a:r>
              <a:rPr dirty="0" sz="1200" spc="10">
                <a:latin typeface="Times New Roman"/>
                <a:cs typeface="Times New Roman"/>
              </a:rPr>
              <a:t>г</a:t>
            </a:r>
            <a:r>
              <a:rPr dirty="0" sz="1200">
                <a:latin typeface="Times New Roman"/>
                <a:cs typeface="Times New Roman"/>
              </a:rPr>
              <a:t>.	</a:t>
            </a:r>
            <a:r>
              <a:rPr dirty="0" sz="1200" spc="-30">
                <a:latin typeface="Times New Roman"/>
                <a:cs typeface="Times New Roman"/>
              </a:rPr>
              <a:t>П</a:t>
            </a:r>
            <a:r>
              <a:rPr dirty="0" sz="1200" spc="20">
                <a:latin typeface="Times New Roman"/>
                <a:cs typeface="Times New Roman"/>
              </a:rPr>
              <a:t>о</a:t>
            </a:r>
            <a:r>
              <a:rPr dirty="0" sz="1200" spc="-35">
                <a:latin typeface="Times New Roman"/>
                <a:cs typeface="Times New Roman"/>
              </a:rPr>
              <a:t>д</a:t>
            </a:r>
            <a:r>
              <a:rPr dirty="0" sz="1200" spc="20">
                <a:latin typeface="Times New Roman"/>
                <a:cs typeface="Times New Roman"/>
              </a:rPr>
              <a:t>о</a:t>
            </a:r>
            <a:r>
              <a:rPr dirty="0" sz="1200">
                <a:latin typeface="Times New Roman"/>
                <a:cs typeface="Times New Roman"/>
              </a:rPr>
              <a:t>ль</a:t>
            </a:r>
            <a:r>
              <a:rPr dirty="0" sz="1200" spc="-5">
                <a:latin typeface="Times New Roman"/>
                <a:cs typeface="Times New Roman"/>
              </a:rPr>
              <a:t>с</a:t>
            </a:r>
            <a:r>
              <a:rPr dirty="0" sz="1200" spc="-10">
                <a:latin typeface="Times New Roman"/>
                <a:cs typeface="Times New Roman"/>
              </a:rPr>
              <a:t>к</a:t>
            </a:r>
            <a:r>
              <a:rPr dirty="0" sz="1200">
                <a:latin typeface="Times New Roman"/>
                <a:cs typeface="Times New Roman"/>
              </a:rPr>
              <a:t>е</a:t>
            </a:r>
            <a:endParaRPr sz="1200">
              <a:latin typeface="Times New Roman"/>
              <a:cs typeface="Times New Roman"/>
            </a:endParaRPr>
          </a:p>
          <a:p>
            <a:pPr algn="just" marL="12700" marR="10795">
              <a:lnSpc>
                <a:spcPts val="1590"/>
              </a:lnSpc>
              <a:spcBef>
                <a:spcPts val="75"/>
              </a:spcBef>
            </a:pPr>
            <a:r>
              <a:rPr dirty="0" sz="1200" spc="-5">
                <a:latin typeface="Times New Roman"/>
                <a:cs typeface="Times New Roman"/>
              </a:rPr>
              <a:t>недостаточно развито, </a:t>
            </a:r>
            <a:r>
              <a:rPr dirty="0" sz="1200">
                <a:latin typeface="Times New Roman"/>
                <a:cs typeface="Times New Roman"/>
              </a:rPr>
              <a:t>не </a:t>
            </a:r>
            <a:r>
              <a:rPr dirty="0" sz="1200" spc="-5">
                <a:latin typeface="Times New Roman"/>
                <a:cs typeface="Times New Roman"/>
              </a:rPr>
              <a:t>из-за нежелания участвовать, </a:t>
            </a:r>
            <a:r>
              <a:rPr dirty="0" sz="1200">
                <a:latin typeface="Times New Roman"/>
                <a:cs typeface="Times New Roman"/>
              </a:rPr>
              <a:t>а </a:t>
            </a:r>
            <a:r>
              <a:rPr dirty="0" sz="1200" spc="-5">
                <a:latin typeface="Times New Roman"/>
                <a:cs typeface="Times New Roman"/>
              </a:rPr>
              <a:t>потому что </a:t>
            </a:r>
            <a:r>
              <a:rPr dirty="0" sz="1200" spc="-10">
                <a:latin typeface="Times New Roman"/>
                <a:cs typeface="Times New Roman"/>
              </a:rPr>
              <a:t>люди </a:t>
            </a:r>
            <a:r>
              <a:rPr dirty="0" sz="1200">
                <a:latin typeface="Times New Roman"/>
                <a:cs typeface="Times New Roman"/>
              </a:rPr>
              <a:t>не </a:t>
            </a:r>
            <a:r>
              <a:rPr dirty="0" sz="1200" spc="-10">
                <a:latin typeface="Times New Roman"/>
                <a:cs typeface="Times New Roman"/>
              </a:rPr>
              <a:t>знают </a:t>
            </a:r>
            <a:r>
              <a:rPr dirty="0" sz="1200" spc="-15">
                <a:latin typeface="Times New Roman"/>
                <a:cs typeface="Times New Roman"/>
              </a:rPr>
              <a:t>куда  </a:t>
            </a:r>
            <a:r>
              <a:rPr dirty="0" sz="1200">
                <a:latin typeface="Times New Roman"/>
                <a:cs typeface="Times New Roman"/>
              </a:rPr>
              <a:t>пойти и </a:t>
            </a:r>
            <a:r>
              <a:rPr dirty="0" sz="1200" spc="-5">
                <a:latin typeface="Times New Roman"/>
                <a:cs typeface="Times New Roman"/>
              </a:rPr>
              <a:t>где предложить </a:t>
            </a:r>
            <a:r>
              <a:rPr dirty="0" sz="1200">
                <a:latin typeface="Times New Roman"/>
                <a:cs typeface="Times New Roman"/>
              </a:rPr>
              <a:t>свою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помощь.</a:t>
            </a:r>
            <a:endParaRPr sz="1200">
              <a:latin typeface="Times New Roman"/>
              <a:cs typeface="Times New Roman"/>
            </a:endParaRPr>
          </a:p>
          <a:p>
            <a:pPr algn="just" marL="12700" marR="10795">
              <a:lnSpc>
                <a:spcPts val="1370"/>
              </a:lnSpc>
              <a:spcBef>
                <a:spcPts val="190"/>
              </a:spcBef>
            </a:pPr>
            <a:r>
              <a:rPr dirty="0" sz="1200" spc="-5" b="1">
                <a:latin typeface="Times New Roman"/>
                <a:cs typeface="Times New Roman"/>
              </a:rPr>
              <a:t>Цель работы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сформировать </a:t>
            </a:r>
            <a:r>
              <a:rPr dirty="0" sz="1200">
                <a:latin typeface="Times New Roman"/>
                <a:cs typeface="Times New Roman"/>
              </a:rPr>
              <a:t>у </a:t>
            </a:r>
            <a:r>
              <a:rPr dirty="0" sz="1200" spc="-5">
                <a:latin typeface="Times New Roman"/>
                <a:cs typeface="Times New Roman"/>
              </a:rPr>
              <a:t>одноклассников желание стать волонтером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принять  участие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5">
                <a:latin typeface="Times New Roman"/>
                <a:cs typeface="Times New Roman"/>
              </a:rPr>
              <a:t>волонтерских организациях </a:t>
            </a:r>
            <a:r>
              <a:rPr dirty="0" sz="1200" spc="-10">
                <a:latin typeface="Times New Roman"/>
                <a:cs typeface="Times New Roman"/>
              </a:rPr>
              <a:t>г.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Подольска.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ts val="1370"/>
              </a:lnSpc>
              <a:spcBef>
                <a:spcPts val="20"/>
              </a:spcBef>
            </a:pPr>
            <a:r>
              <a:rPr dirty="0" sz="1200" spc="-5">
                <a:latin typeface="Times New Roman"/>
                <a:cs typeface="Times New Roman"/>
              </a:rPr>
              <a:t>Благодаря </a:t>
            </a:r>
            <a:r>
              <a:rPr dirty="0" sz="1200">
                <a:latin typeface="Times New Roman"/>
                <a:cs typeface="Times New Roman"/>
              </a:rPr>
              <a:t>этой работе </a:t>
            </a:r>
            <a:r>
              <a:rPr dirty="0" sz="1200" spc="-5">
                <a:latin typeface="Times New Roman"/>
                <a:cs typeface="Times New Roman"/>
              </a:rPr>
              <a:t>автор </a:t>
            </a:r>
            <a:r>
              <a:rPr dirty="0" sz="1200">
                <a:latin typeface="Times New Roman"/>
                <a:cs typeface="Times New Roman"/>
              </a:rPr>
              <a:t>работы и </a:t>
            </a:r>
            <a:r>
              <a:rPr dirty="0" sz="1200" spc="-5">
                <a:latin typeface="Times New Roman"/>
                <a:cs typeface="Times New Roman"/>
              </a:rPr>
              <a:t>одноклассники </a:t>
            </a:r>
            <a:r>
              <a:rPr dirty="0" sz="1200" spc="-10">
                <a:latin typeface="Times New Roman"/>
                <a:cs typeface="Times New Roman"/>
              </a:rPr>
              <a:t>узнали, </a:t>
            </a:r>
            <a:r>
              <a:rPr dirty="0" sz="1200" spc="-15">
                <a:latin typeface="Times New Roman"/>
                <a:cs typeface="Times New Roman"/>
              </a:rPr>
              <a:t>кто </a:t>
            </a:r>
            <a:r>
              <a:rPr dirty="0" sz="1200" spc="-5">
                <a:latin typeface="Times New Roman"/>
                <a:cs typeface="Times New Roman"/>
              </a:rPr>
              <a:t>такой волонтер, историю  волонтерского  </a:t>
            </a:r>
            <a:r>
              <a:rPr dirty="0" sz="1200" spc="-10">
                <a:latin typeface="Times New Roman"/>
                <a:cs typeface="Times New Roman"/>
              </a:rPr>
              <a:t>движения,  </a:t>
            </a:r>
            <a:r>
              <a:rPr dirty="0" sz="1200" spc="-5">
                <a:latin typeface="Times New Roman"/>
                <a:cs typeface="Times New Roman"/>
              </a:rPr>
              <a:t>как  поддерживают  </a:t>
            </a:r>
            <a:r>
              <a:rPr dirty="0" sz="1200">
                <a:latin typeface="Times New Roman"/>
                <a:cs typeface="Times New Roman"/>
              </a:rPr>
              <a:t>их  у </a:t>
            </a:r>
            <a:r>
              <a:rPr dirty="0" sz="1200" spc="-5">
                <a:latin typeface="Times New Roman"/>
                <a:cs typeface="Times New Roman"/>
              </a:rPr>
              <a:t>нас  </a:t>
            </a:r>
            <a:r>
              <a:rPr dirty="0" sz="1200">
                <a:latin typeface="Times New Roman"/>
                <a:cs typeface="Times New Roman"/>
              </a:rPr>
              <a:t>в  России  и  за  </a:t>
            </a:r>
            <a:r>
              <a:rPr dirty="0" sz="1200" spc="-5">
                <a:latin typeface="Times New Roman"/>
                <a:cs typeface="Times New Roman"/>
              </a:rPr>
              <a:t>рубежом.  </a:t>
            </a:r>
            <a:r>
              <a:rPr dirty="0" sz="1200">
                <a:latin typeface="Times New Roman"/>
                <a:cs typeface="Times New Roman"/>
              </a:rPr>
              <a:t>А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главное</a:t>
            </a:r>
            <a:endParaRPr sz="1200">
              <a:latin typeface="Times New Roman"/>
              <a:cs typeface="Times New Roman"/>
            </a:endParaRPr>
          </a:p>
          <a:p>
            <a:pPr algn="just" marL="12700" marR="6985">
              <a:lnSpc>
                <a:spcPts val="1370"/>
              </a:lnSpc>
              <a:spcBef>
                <a:spcPts val="20"/>
              </a:spcBef>
            </a:pPr>
            <a:r>
              <a:rPr dirty="0" sz="1200" spc="-5">
                <a:latin typeface="Times New Roman"/>
                <a:cs typeface="Times New Roman"/>
              </a:rPr>
              <a:t>узнали, что </a:t>
            </a:r>
            <a:r>
              <a:rPr dirty="0" sz="1200">
                <a:latin typeface="Times New Roman"/>
                <a:cs typeface="Times New Roman"/>
              </a:rPr>
              <a:t>у </a:t>
            </a:r>
            <a:r>
              <a:rPr dirty="0" sz="1200" spc="-5">
                <a:latin typeface="Times New Roman"/>
                <a:cs typeface="Times New Roman"/>
              </a:rPr>
              <a:t>нас </a:t>
            </a:r>
            <a:r>
              <a:rPr dirty="0" sz="1200">
                <a:latin typeface="Times New Roman"/>
                <a:cs typeface="Times New Roman"/>
              </a:rPr>
              <a:t>в Подольске </a:t>
            </a:r>
            <a:r>
              <a:rPr dirty="0" sz="1200" spc="-10">
                <a:latin typeface="Times New Roman"/>
                <a:cs typeface="Times New Roman"/>
              </a:rPr>
              <a:t>существуют </a:t>
            </a:r>
            <a:r>
              <a:rPr dirty="0" sz="1200">
                <a:latin typeface="Times New Roman"/>
                <a:cs typeface="Times New Roman"/>
              </a:rPr>
              <a:t>много </a:t>
            </a:r>
            <a:r>
              <a:rPr dirty="0" sz="1200" spc="-5">
                <a:latin typeface="Times New Roman"/>
                <a:cs typeface="Times New Roman"/>
              </a:rPr>
              <a:t>организаций, которые помогают старикам,  детям, животным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10">
                <a:latin typeface="Times New Roman"/>
                <a:cs typeface="Times New Roman"/>
              </a:rPr>
              <a:t>просто </a:t>
            </a:r>
            <a:r>
              <a:rPr dirty="0" sz="1200" spc="-5">
                <a:latin typeface="Times New Roman"/>
                <a:cs typeface="Times New Roman"/>
              </a:rPr>
              <a:t>больным людям. </a:t>
            </a:r>
            <a:r>
              <a:rPr dirty="0" sz="1200" spc="-10">
                <a:latin typeface="Times New Roman"/>
                <a:cs typeface="Times New Roman"/>
              </a:rPr>
              <a:t>Наша </a:t>
            </a:r>
            <a:r>
              <a:rPr dirty="0" sz="1200" spc="-15">
                <a:latin typeface="Times New Roman"/>
                <a:cs typeface="Times New Roman"/>
              </a:rPr>
              <a:t>школа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10">
                <a:latin typeface="Times New Roman"/>
                <a:cs typeface="Times New Roman"/>
              </a:rPr>
              <a:t>протяжении </a:t>
            </a:r>
            <a:r>
              <a:rPr dirty="0" sz="1200">
                <a:latin typeface="Times New Roman"/>
                <a:cs typeface="Times New Roman"/>
              </a:rPr>
              <a:t>10 </a:t>
            </a:r>
            <a:r>
              <a:rPr dirty="0" sz="1200" spc="-5">
                <a:latin typeface="Times New Roman"/>
                <a:cs typeface="Times New Roman"/>
              </a:rPr>
              <a:t>лет </a:t>
            </a:r>
            <a:r>
              <a:rPr dirty="0" sz="1200" spc="-15">
                <a:latin typeface="Times New Roman"/>
                <a:cs typeface="Times New Roman"/>
              </a:rPr>
              <a:t>участвует </a:t>
            </a:r>
            <a:r>
              <a:rPr dirty="0" sz="1200">
                <a:latin typeface="Times New Roman"/>
                <a:cs typeface="Times New Roman"/>
              </a:rPr>
              <a:t>в  </a:t>
            </a:r>
            <a:r>
              <a:rPr dirty="0" sz="1200" spc="-10">
                <a:latin typeface="Times New Roman"/>
                <a:cs typeface="Times New Roman"/>
              </a:rPr>
              <a:t>волонтерской     </a:t>
            </a:r>
            <a:r>
              <a:rPr dirty="0" sz="1200" spc="-5">
                <a:latin typeface="Times New Roman"/>
                <a:cs typeface="Times New Roman"/>
              </a:rPr>
              <a:t>деятельности.     </a:t>
            </a:r>
            <a:r>
              <a:rPr dirty="0" sz="1200">
                <a:latin typeface="Times New Roman"/>
                <a:cs typeface="Times New Roman"/>
              </a:rPr>
              <a:t>В     </a:t>
            </a:r>
            <a:r>
              <a:rPr dirty="0" sz="1200" spc="-5">
                <a:latin typeface="Times New Roman"/>
                <a:cs typeface="Times New Roman"/>
              </a:rPr>
              <a:t>ней     </a:t>
            </a:r>
            <a:r>
              <a:rPr dirty="0" sz="1200" spc="-15">
                <a:latin typeface="Times New Roman"/>
                <a:cs typeface="Times New Roman"/>
              </a:rPr>
              <a:t>ежегодно     </a:t>
            </a:r>
            <a:r>
              <a:rPr dirty="0" sz="1200" spc="-20">
                <a:latin typeface="Times New Roman"/>
                <a:cs typeface="Times New Roman"/>
              </a:rPr>
              <a:t>проходят     </a:t>
            </a:r>
            <a:r>
              <a:rPr dirty="0" sz="1200" spc="-10">
                <a:latin typeface="Times New Roman"/>
                <a:cs typeface="Times New Roman"/>
              </a:rPr>
              <a:t>благотворительные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акции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70"/>
              </a:lnSpc>
              <a:spcBef>
                <a:spcPts val="20"/>
              </a:spcBef>
            </a:pPr>
            <a:r>
              <a:rPr dirty="0" sz="1200" spc="-5">
                <a:latin typeface="Times New Roman"/>
                <a:cs typeface="Times New Roman"/>
              </a:rPr>
              <a:t>«Милосердие»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10">
                <a:latin typeface="Times New Roman"/>
                <a:cs typeface="Times New Roman"/>
              </a:rPr>
              <a:t>помощь </a:t>
            </a:r>
            <a:r>
              <a:rPr dirty="0" sz="1200" spc="-5">
                <a:latin typeface="Times New Roman"/>
                <a:cs typeface="Times New Roman"/>
              </a:rPr>
              <a:t>детям-сиротам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ветеранам. </a:t>
            </a:r>
            <a:r>
              <a:rPr dirty="0" sz="1200">
                <a:latin typeface="Times New Roman"/>
                <a:cs typeface="Times New Roman"/>
              </a:rPr>
              <a:t>А к 23 </a:t>
            </a:r>
            <a:r>
              <a:rPr dirty="0" sz="1200" spc="-5">
                <a:latin typeface="Times New Roman"/>
                <a:cs typeface="Times New Roman"/>
              </a:rPr>
              <a:t>февраля собирают </a:t>
            </a:r>
            <a:r>
              <a:rPr dirty="0" sz="1200">
                <a:latin typeface="Times New Roman"/>
                <a:cs typeface="Times New Roman"/>
              </a:rPr>
              <a:t>«Посылку  </a:t>
            </a:r>
            <a:r>
              <a:rPr dirty="0" sz="1200" spc="-10">
                <a:latin typeface="Times New Roman"/>
                <a:cs typeface="Times New Roman"/>
              </a:rPr>
              <a:t>солдату» для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военнослужащих.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84555" y="5681344"/>
            <a:ext cx="2687320" cy="2185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18584" y="5681979"/>
            <a:ext cx="3090544" cy="21564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1</dc:creator>
  <dcterms:created xsi:type="dcterms:W3CDTF">2020-09-20T13:35:45Z</dcterms:created>
  <dcterms:modified xsi:type="dcterms:W3CDTF">2020-09-20T13:35:45Z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2019-03-10T00:00:00Z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2020-09-20T00:00:00Z</vt:filetime>
  </property>
</Properties>
</file>